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723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905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248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86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862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63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087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905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39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534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2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06E73-B0C9-4901-AE95-CF39DE244C4C}" type="datetimeFigureOut">
              <a:rPr lang="en-GB" smtClean="0"/>
              <a:t>08/07/2018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733A7-735A-4AC7-9B3F-F76F67D6EF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447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 110"/>
          <p:cNvGrpSpPr/>
          <p:nvPr/>
        </p:nvGrpSpPr>
        <p:grpSpPr>
          <a:xfrm>
            <a:off x="960629" y="3291993"/>
            <a:ext cx="10085637" cy="3578547"/>
            <a:chOff x="23874" y="402824"/>
            <a:chExt cx="10085637" cy="3578547"/>
          </a:xfrm>
        </p:grpSpPr>
        <p:pic>
          <p:nvPicPr>
            <p:cNvPr id="50" name="Picture 49"/>
            <p:cNvPicPr>
              <a:picLocks noChangeAspect="1"/>
            </p:cNvPicPr>
            <p:nvPr/>
          </p:nvPicPr>
          <p:blipFill rotWithShape="1">
            <a:blip r:embed="rId2"/>
            <a:srcRect l="20033" t="31746" r="35066" b="30163"/>
            <a:stretch/>
          </p:blipFill>
          <p:spPr>
            <a:xfrm>
              <a:off x="5134559" y="1670593"/>
              <a:ext cx="4156099" cy="1982245"/>
            </a:xfrm>
            <a:prstGeom prst="rect">
              <a:avLst/>
            </a:prstGeom>
          </p:spPr>
        </p:pic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3"/>
            <a:srcRect l="8492" t="28813" r="46839" b="31756"/>
            <a:stretch/>
          </p:blipFill>
          <p:spPr>
            <a:xfrm>
              <a:off x="712858" y="1670593"/>
              <a:ext cx="4151182" cy="2060216"/>
            </a:xfrm>
            <a:prstGeom prst="rect">
              <a:avLst/>
            </a:prstGeom>
          </p:spPr>
        </p:pic>
        <p:grpSp>
          <p:nvGrpSpPr>
            <p:cNvPr id="62" name="Group 61"/>
            <p:cNvGrpSpPr/>
            <p:nvPr/>
          </p:nvGrpSpPr>
          <p:grpSpPr>
            <a:xfrm>
              <a:off x="2888372" y="3642817"/>
              <a:ext cx="2275413" cy="338554"/>
              <a:chOff x="2888372" y="3730809"/>
              <a:chExt cx="2275413" cy="338554"/>
            </a:xfrm>
          </p:grpSpPr>
          <p:cxnSp>
            <p:nvCxnSpPr>
              <p:cNvPr id="38" name="Straight Connector 37"/>
              <p:cNvCxnSpPr/>
              <p:nvPr/>
            </p:nvCxnSpPr>
            <p:spPr>
              <a:xfrm>
                <a:off x="4629150" y="3789319"/>
                <a:ext cx="25239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4372121" y="3748366"/>
                <a:ext cx="79166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PAM</a:t>
                </a:r>
                <a:endParaRPr lang="en-GB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42" name="Straight Connector 41"/>
              <p:cNvCxnSpPr/>
              <p:nvPr/>
            </p:nvCxnSpPr>
            <p:spPr>
              <a:xfrm>
                <a:off x="3159860" y="3789319"/>
                <a:ext cx="143059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/>
              <p:cNvSpPr txBox="1"/>
              <p:nvPr/>
            </p:nvSpPr>
            <p:spPr>
              <a:xfrm>
                <a:off x="2888372" y="3730809"/>
                <a:ext cx="20589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photospacer</a:t>
                </a:r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>
              <a:off x="2125007" y="818323"/>
              <a:ext cx="625714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ounded Rectangle 10"/>
            <p:cNvSpPr/>
            <p:nvPr/>
          </p:nvSpPr>
          <p:spPr>
            <a:xfrm>
              <a:off x="3917838" y="683852"/>
              <a:ext cx="2124635" cy="268942"/>
            </a:xfrm>
            <a:prstGeom prst="roundRect">
              <a:avLst/>
            </a:prstGeom>
            <a:solidFill>
              <a:srgbClr val="00B05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034379" y="550023"/>
              <a:ext cx="1074057" cy="268300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6313122" y="683852"/>
              <a:ext cx="1190172" cy="268942"/>
            </a:xfrm>
            <a:prstGeom prst="roundRect">
              <a:avLst/>
            </a:prstGeom>
            <a:solidFill>
              <a:schemeClr val="accent2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Isosceles Triangle 13"/>
            <p:cNvSpPr/>
            <p:nvPr/>
          </p:nvSpPr>
          <p:spPr>
            <a:xfrm>
              <a:off x="3038982" y="860158"/>
              <a:ext cx="116115" cy="515043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Isosceles Triangle 15"/>
            <p:cNvSpPr/>
            <p:nvPr/>
          </p:nvSpPr>
          <p:spPr>
            <a:xfrm>
              <a:off x="4159131" y="860158"/>
              <a:ext cx="116115" cy="515043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Isosceles Triangle 16"/>
            <p:cNvSpPr/>
            <p:nvPr/>
          </p:nvSpPr>
          <p:spPr>
            <a:xfrm>
              <a:off x="6129871" y="860158"/>
              <a:ext cx="116115" cy="515043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182473" y="677164"/>
              <a:ext cx="80084" cy="282318"/>
            </a:xfrm>
            <a:prstGeom prst="roundRect">
              <a:avLst/>
            </a:prstGeom>
            <a:solidFill>
              <a:srgbClr val="CC3399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4864040" y="879215"/>
              <a:ext cx="116115" cy="515043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3874" y="1880205"/>
              <a:ext cx="753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Chr</a:t>
              </a:r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3874" y="2457204"/>
              <a:ext cx="753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Chr</a:t>
              </a:r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3874" y="2888988"/>
              <a:ext cx="753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Chr</a:t>
              </a:r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7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7304814" y="3642817"/>
              <a:ext cx="2275413" cy="338554"/>
              <a:chOff x="2888372" y="3730809"/>
              <a:chExt cx="2275413" cy="338554"/>
            </a:xfrm>
          </p:grpSpPr>
          <p:cxnSp>
            <p:nvCxnSpPr>
              <p:cNvPr id="65" name="Straight Connector 64"/>
              <p:cNvCxnSpPr/>
              <p:nvPr/>
            </p:nvCxnSpPr>
            <p:spPr>
              <a:xfrm>
                <a:off x="4629150" y="3789319"/>
                <a:ext cx="25239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TextBox 65"/>
              <p:cNvSpPr txBox="1"/>
              <p:nvPr/>
            </p:nvSpPr>
            <p:spPr>
              <a:xfrm>
                <a:off x="4372121" y="3748366"/>
                <a:ext cx="79166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PAM</a:t>
                </a:r>
                <a:endParaRPr lang="en-GB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67" name="Straight Connector 66"/>
              <p:cNvCxnSpPr/>
              <p:nvPr/>
            </p:nvCxnSpPr>
            <p:spPr>
              <a:xfrm>
                <a:off x="3159860" y="3789319"/>
                <a:ext cx="143059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8" name="TextBox 67"/>
              <p:cNvSpPr txBox="1"/>
              <p:nvPr/>
            </p:nvSpPr>
            <p:spPr>
              <a:xfrm>
                <a:off x="2888372" y="3730809"/>
                <a:ext cx="20589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photospacer</a:t>
                </a:r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2" name="TextBox 71"/>
            <p:cNvSpPr txBox="1"/>
            <p:nvPr/>
          </p:nvSpPr>
          <p:spPr>
            <a:xfrm>
              <a:off x="9356475" y="1934537"/>
              <a:ext cx="753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Chr</a:t>
              </a:r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9356475" y="2457204"/>
              <a:ext cx="753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Chr</a:t>
              </a:r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9356475" y="2849838"/>
              <a:ext cx="753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Chr</a:t>
              </a:r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7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0" name="Straight Connector 79"/>
            <p:cNvCxnSpPr>
              <a:stCxn id="16" idx="4"/>
            </p:cNvCxnSpPr>
            <p:nvPr/>
          </p:nvCxnSpPr>
          <p:spPr>
            <a:xfrm flipH="1">
              <a:off x="703332" y="1375201"/>
              <a:ext cx="3571914" cy="32691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>
              <a:stCxn id="16" idx="3"/>
            </p:cNvCxnSpPr>
            <p:nvPr/>
          </p:nvCxnSpPr>
          <p:spPr>
            <a:xfrm>
              <a:off x="4217189" y="1375201"/>
              <a:ext cx="664351" cy="4113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24" idx="3"/>
            </p:cNvCxnSpPr>
            <p:nvPr/>
          </p:nvCxnSpPr>
          <p:spPr>
            <a:xfrm>
              <a:off x="4922098" y="1394258"/>
              <a:ext cx="241687" cy="3784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>
              <a:stCxn id="24" idx="3"/>
            </p:cNvCxnSpPr>
            <p:nvPr/>
          </p:nvCxnSpPr>
          <p:spPr>
            <a:xfrm>
              <a:off x="4922098" y="1394258"/>
              <a:ext cx="4441648" cy="35912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extBox 87"/>
            <p:cNvSpPr txBox="1"/>
            <p:nvPr/>
          </p:nvSpPr>
          <p:spPr>
            <a:xfrm>
              <a:off x="8382150" y="556713"/>
              <a:ext cx="15843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TaDDM1</a:t>
              </a:r>
              <a:endParaRPr lang="en-GB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9360110" y="1753381"/>
              <a:ext cx="0" cy="1496802"/>
              <a:chOff x="9360110" y="1753381"/>
              <a:chExt cx="0" cy="1496802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>
                <a:off x="9360110" y="1753381"/>
                <a:ext cx="0" cy="64188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9360110" y="2443639"/>
                <a:ext cx="0" cy="35211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9360110" y="2847295"/>
                <a:ext cx="0" cy="4028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" name="Group 95"/>
            <p:cNvGrpSpPr/>
            <p:nvPr/>
          </p:nvGrpSpPr>
          <p:grpSpPr>
            <a:xfrm>
              <a:off x="712858" y="1753381"/>
              <a:ext cx="0" cy="1496802"/>
              <a:chOff x="9360110" y="1753381"/>
              <a:chExt cx="0" cy="1496802"/>
            </a:xfrm>
          </p:grpSpPr>
          <p:cxnSp>
            <p:nvCxnSpPr>
              <p:cNvPr id="97" name="Straight Connector 96"/>
              <p:cNvCxnSpPr/>
              <p:nvPr/>
            </p:nvCxnSpPr>
            <p:spPr>
              <a:xfrm>
                <a:off x="9360110" y="1753381"/>
                <a:ext cx="0" cy="64188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/>
              <p:cNvCxnSpPr/>
              <p:nvPr/>
            </p:nvCxnSpPr>
            <p:spPr>
              <a:xfrm>
                <a:off x="9360110" y="2443639"/>
                <a:ext cx="0" cy="35211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/>
              <p:cNvCxnSpPr/>
              <p:nvPr/>
            </p:nvCxnSpPr>
            <p:spPr>
              <a:xfrm>
                <a:off x="9360110" y="2847295"/>
                <a:ext cx="0" cy="4028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0" name="TextBox 99"/>
            <p:cNvSpPr txBox="1"/>
            <p:nvPr/>
          </p:nvSpPr>
          <p:spPr>
            <a:xfrm>
              <a:off x="6362758" y="662951"/>
              <a:ext cx="11525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Helicase</a:t>
              </a:r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3993023" y="540654"/>
              <a:ext cx="11567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DEAD-like</a:t>
              </a:r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573409" y="402824"/>
              <a:ext cx="12982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Coiled-coil</a:t>
              </a:r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5250804" y="669168"/>
              <a:ext cx="7357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SNF2</a:t>
              </a:r>
              <a:endParaRPr lang="en-GB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7" name="Straight Connector 106"/>
            <p:cNvCxnSpPr/>
            <p:nvPr/>
          </p:nvCxnSpPr>
          <p:spPr>
            <a:xfrm>
              <a:off x="712858" y="3290888"/>
              <a:ext cx="0" cy="23098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23874" y="3254651"/>
              <a:ext cx="7309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Chr</a:t>
              </a:r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U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09" name="Straight Connector 108"/>
            <p:cNvCxnSpPr/>
            <p:nvPr/>
          </p:nvCxnSpPr>
          <p:spPr>
            <a:xfrm>
              <a:off x="9363746" y="3308437"/>
              <a:ext cx="0" cy="23098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TextBox 109"/>
            <p:cNvSpPr txBox="1"/>
            <p:nvPr/>
          </p:nvSpPr>
          <p:spPr>
            <a:xfrm>
              <a:off x="9356475" y="3237101"/>
              <a:ext cx="73093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Chr</a:t>
              </a:r>
              <a:r>
                <a:rPr lang="en-GB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U</a:t>
              </a:r>
              <a:endParaRPr lang="en-GB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17" name="Table 116"/>
          <p:cNvGraphicFramePr>
            <a:graphicFrameLocks noGrp="1"/>
          </p:cNvGraphicFramePr>
          <p:nvPr/>
        </p:nvGraphicFramePr>
        <p:xfrm>
          <a:off x="7400488" y="698390"/>
          <a:ext cx="4414210" cy="1795754"/>
        </p:xfrm>
        <a:graphic>
          <a:graphicData uri="http://schemas.openxmlformats.org/drawingml/2006/table">
            <a:tbl>
              <a:tblPr firstRow="1" firstCol="1" bandRow="1"/>
              <a:tblGrid>
                <a:gridCol w="630310"/>
                <a:gridCol w="630310"/>
                <a:gridCol w="630310"/>
                <a:gridCol w="631330"/>
                <a:gridCol w="630310"/>
                <a:gridCol w="630310"/>
                <a:gridCol w="631330"/>
              </a:tblGrid>
              <a:tr h="256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7AS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7DS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2BL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2DL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4DS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7DS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91.4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90.7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97.7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2BL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77.4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83.8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83.5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2DL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77.6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84.1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84.1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98.8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4DS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83.0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85.1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84.7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82.1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82.4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41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82.9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84.8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84.5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81.8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82.2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98.6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" name="TextBox 142"/>
          <p:cNvSpPr txBox="1"/>
          <p:nvPr/>
        </p:nvSpPr>
        <p:spPr>
          <a:xfrm>
            <a:off x="6828858" y="226449"/>
            <a:ext cx="463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82529" y="3489026"/>
            <a:ext cx="463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" name="Content Placeholder 3"/>
          <p:cNvPicPr>
            <a:picLocks noChangeAspect="1"/>
          </p:cNvPicPr>
          <p:nvPr/>
        </p:nvPicPr>
        <p:blipFill rotWithShape="1">
          <a:blip r:embed="rId4"/>
          <a:srcRect l="49249" t="55193" r="13368" b="19060"/>
          <a:stretch/>
        </p:blipFill>
        <p:spPr>
          <a:xfrm>
            <a:off x="579794" y="575140"/>
            <a:ext cx="4871453" cy="1886326"/>
          </a:xfrm>
          <a:prstGeom prst="rect">
            <a:avLst/>
          </a:prstGeom>
        </p:spPr>
      </p:pic>
      <p:pic>
        <p:nvPicPr>
          <p:cNvPr id="123" name="Content Placeholder 3"/>
          <p:cNvPicPr>
            <a:picLocks noChangeAspect="1"/>
          </p:cNvPicPr>
          <p:nvPr/>
        </p:nvPicPr>
        <p:blipFill rotWithShape="1">
          <a:blip r:embed="rId4"/>
          <a:srcRect l="25433" t="82136" r="49393" b="11489"/>
          <a:stretch/>
        </p:blipFill>
        <p:spPr>
          <a:xfrm>
            <a:off x="1811933" y="2348212"/>
            <a:ext cx="3729279" cy="530930"/>
          </a:xfrm>
          <a:prstGeom prst="rect">
            <a:avLst/>
          </a:prstGeom>
        </p:spPr>
      </p:pic>
      <p:sp>
        <p:nvSpPr>
          <p:cNvPr id="124" name="TextBox 123"/>
          <p:cNvSpPr txBox="1"/>
          <p:nvPr/>
        </p:nvSpPr>
        <p:spPr>
          <a:xfrm rot="18332686">
            <a:off x="794161" y="196371"/>
            <a:ext cx="680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7AS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 rot="18332686">
            <a:off x="1479201" y="160264"/>
            <a:ext cx="680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</a:p>
        </p:txBody>
      </p:sp>
      <p:sp>
        <p:nvSpPr>
          <p:cNvPr id="126" name="TextBox 125"/>
          <p:cNvSpPr txBox="1"/>
          <p:nvPr/>
        </p:nvSpPr>
        <p:spPr>
          <a:xfrm rot="18332686">
            <a:off x="2164241" y="180138"/>
            <a:ext cx="680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7DS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 rot="18332686">
            <a:off x="2849281" y="142813"/>
            <a:ext cx="680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2BL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 rot="18332686">
            <a:off x="3534321" y="159641"/>
            <a:ext cx="680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2DL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 rot="18332686">
            <a:off x="4219360" y="180139"/>
            <a:ext cx="680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4DS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 rot="18332686">
            <a:off x="4904398" y="159641"/>
            <a:ext cx="680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4AL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136980" y="826955"/>
            <a:ext cx="1288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grain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391045" y="1743871"/>
            <a:ext cx="1593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leaf, shoot, root, stem, seedling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4" name="Straight Connector 133"/>
          <p:cNvCxnSpPr/>
          <p:nvPr/>
        </p:nvCxnSpPr>
        <p:spPr>
          <a:xfrm>
            <a:off x="5499926" y="607414"/>
            <a:ext cx="0" cy="72761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>
            <a:off x="5499926" y="1661287"/>
            <a:ext cx="0" cy="6464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2491982" y="2809885"/>
            <a:ext cx="21665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counts (log2 scale)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87066" y="226449"/>
            <a:ext cx="463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1" name="Rectangle 150"/>
          <p:cNvSpPr/>
          <p:nvPr/>
        </p:nvSpPr>
        <p:spPr>
          <a:xfrm>
            <a:off x="5452590" y="1369839"/>
            <a:ext cx="17972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spike, pistil, stamen </a:t>
            </a:r>
          </a:p>
        </p:txBody>
      </p:sp>
      <p:cxnSp>
        <p:nvCxnSpPr>
          <p:cNvPr id="164" name="Straight Connector 163"/>
          <p:cNvCxnSpPr/>
          <p:nvPr/>
        </p:nvCxnSpPr>
        <p:spPr>
          <a:xfrm>
            <a:off x="5499926" y="1376795"/>
            <a:ext cx="0" cy="26124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1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90</Words>
  <Application>Microsoft Office PowerPoint</Application>
  <PresentationFormat>Widescreen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Natasha Yelina</dc:creator>
  <cp:lastModifiedBy>Natasha Yelina</cp:lastModifiedBy>
  <cp:revision>1</cp:revision>
  <dcterms:created xsi:type="dcterms:W3CDTF">2018-06-27T16:46:19Z</dcterms:created>
  <dcterms:modified xsi:type="dcterms:W3CDTF">2018-07-08T16:19:49Z</dcterms:modified>
</cp:coreProperties>
</file>